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tiff" ContentType="image/tif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8"/>
  </p:notesMasterIdLst>
  <p:sldIdLst>
    <p:sldId id="256" r:id="rId2"/>
    <p:sldId id="261" r:id="rId3"/>
    <p:sldId id="257" r:id="rId4"/>
    <p:sldId id="258" r:id="rId5"/>
    <p:sldId id="260" r:id="rId6"/>
    <p:sldId id="259" r:id="rId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9972" autoAdjust="0"/>
    <p:restoredTop sz="94660"/>
  </p:normalViewPr>
  <p:slideViewPr>
    <p:cSldViewPr snapToGrid="0">
      <p:cViewPr varScale="1">
        <p:scale>
          <a:sx n="85" d="100"/>
          <a:sy n="85" d="100"/>
        </p:scale>
        <p:origin x="-78" y="-76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5104B77-9F85-45AD-B913-96CE26A9AFD8}" type="datetimeFigureOut">
              <a:rPr lang="en-US"/>
              <a:t>1/25/2016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AC0AAF5-0A04-4C6E-81A4-87AC9B155918}" type="slidenum">
              <a:rPr lang="en-US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35872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AC0AAF5-0A04-4C6E-81A4-87AC9B155918}" type="slidenum">
              <a:rPr lang="en-US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388147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AC0AAF5-0A04-4C6E-81A4-87AC9B155918}" type="slidenum">
              <a:rPr lang="en-US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228014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AC0AAF5-0A04-4C6E-81A4-87AC9B155918}" type="slidenum">
              <a:rPr lang="en-US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029769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AC0AAF5-0A04-4C6E-81A4-87AC9B155918}" type="slidenum">
              <a:rPr lang="en-US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881826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AC0AAF5-0A04-4C6E-81A4-87AC9B155918}" type="slidenum">
              <a:rPr lang="en-US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658477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AC0AAF5-0A04-4C6E-81A4-87AC9B155918}" type="slidenum">
              <a:rPr lang="en-US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456685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53878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91384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15245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30920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31723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03125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184145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89582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29054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94456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1/25/2016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tif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sz="4000"/>
              <a:t>Transit Facilities at Cal Poly Pomona</a:t>
            </a:r>
            <a:endParaRPr lang="en-US" sz="40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J. Lloyd </a:t>
            </a:r>
            <a:endParaRPr lang="en-US" dirty="0"/>
          </a:p>
          <a:p>
            <a:r>
              <a:rPr lang="en-US"/>
              <a:t>Jan. 2016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9857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FT_Map.tiff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36814" y="459674"/>
            <a:ext cx="10974149" cy="58633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38632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BS1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10800000">
            <a:off x="2157079" y="255793"/>
            <a:ext cx="7928733" cy="59055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5619647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CalPolyBusStop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10800000">
            <a:off x="2072973" y="328023"/>
            <a:ext cx="8013540" cy="59735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2966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MSAC_stop.tiff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858380" y="226837"/>
            <a:ext cx="8475249" cy="60580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8152077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CBS1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6138550" y="1143275"/>
            <a:ext cx="6187259" cy="4636079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44525" y="366713"/>
            <a:ext cx="3562065" cy="461962"/>
          </a:xfrm>
          <a:prstGeom prst="rect">
            <a:avLst/>
          </a:prstGeom>
        </p:spPr>
        <p:txBody>
          <a:bodyPr rtlCol="0">
            <a:spAutoFit/>
          </a:bodyPr>
          <a:lstStyle/>
          <a:p>
            <a:pPr algn="ctr"/>
            <a:r>
              <a:rPr lang="en-US" sz="2400" b="1"/>
              <a:t>Recommendations:</a:t>
            </a:r>
            <a:endParaRPr lang="en-US" sz="24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644525" y="1554163"/>
            <a:ext cx="5243513" cy="2862322"/>
          </a:xfrm>
          <a:prstGeom prst="rect">
            <a:avLst/>
          </a:prstGeom>
        </p:spPr>
        <p:txBody>
          <a:bodyPr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/>
              <a:t>Work with transit agencies to bring buses back on campus.</a:t>
            </a:r>
            <a:r>
              <a:rPr lang="en-US"/>
              <a:t> </a:t>
            </a: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/>
              <a:t>Safe, convenient location for bus stops.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/>
              <a:t>Make use of existing on-campus bus shelters.</a:t>
            </a:r>
            <a:r>
              <a:rPr lang="en-US" dirty="0"/>
              <a:t>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/>
              <a:t>Work with transit and alternative transportation users to develop Alternative Transportation Plan as part of campus master plan.</a:t>
            </a:r>
            <a:r>
              <a:rPr lang="en-US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81336928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0</TotalTime>
  <Words>66</Words>
  <Application>Microsoft Office PowerPoint</Application>
  <PresentationFormat>Custom</PresentationFormat>
  <Paragraphs>17</Paragraphs>
  <Slides>6</Slides>
  <Notes>6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7" baseType="lpstr">
      <vt:lpstr>office theme</vt:lpstr>
      <vt:lpstr>Transit Facilities at Cal Poly Pomona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Valerie Otto</dc:creator>
  <cp:lastModifiedBy>Valerie D Otto</cp:lastModifiedBy>
  <cp:revision>6</cp:revision>
  <dcterms:created xsi:type="dcterms:W3CDTF">2013-07-15T20:26:40Z</dcterms:created>
  <dcterms:modified xsi:type="dcterms:W3CDTF">2016-01-25T16:14:46Z</dcterms:modified>
</cp:coreProperties>
</file>